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5" r:id="rId16"/>
    <p:sldId id="721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717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718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719" r:id="rId45"/>
    <p:sldId id="705" r:id="rId46"/>
    <p:sldId id="720" r:id="rId47"/>
    <p:sldId id="710" r:id="rId48"/>
    <p:sldId id="722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3-24T13:04:26.269" idx="32">
    <p:pos x="126" y="868"/>
    <p:text>画像変更＆背景化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215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24日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24日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Confusion</a:t>
            </a:r>
            <a:r>
              <a:rPr lang="en-US" altLang="ja-JP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/disagreements about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verbalized 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95" y="4733568"/>
            <a:ext cx="2519811" cy="21244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finding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</a:t>
            </a:r>
            <a:r>
              <a:rPr lang="en-US" altLang="ja-JP" sz="28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problems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671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Find &amp; verbalize problems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Share understanding 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HERE!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ar</a:t>
            </a:r>
            <a:r>
              <a:rPr lang="en-US" altLang="ja-JP" sz="40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tifacts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&amp;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Senior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xecutive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systems to test</a:t>
            </a:r>
          </a:p>
        </p:txBody>
      </p:sp>
      <p:sp>
        <p:nvSpPr>
          <p:cNvPr id="2" name="正方形/長方形 1"/>
          <p:cNvSpPr/>
          <p:nvPr/>
        </p:nvSpPr>
        <p:spPr>
          <a:xfrm flipH="1">
            <a:off x="1009833" y="1689099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3" name="正方形/長方形 12"/>
          <p:cNvSpPr/>
          <p:nvPr/>
        </p:nvSpPr>
        <p:spPr>
          <a:xfrm flipH="1">
            <a:off x="1009227" y="3172556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2761</TotalTime>
  <Words>1423</Words>
  <Application>Microsoft Macintosh PowerPoint</Application>
  <PresentationFormat>画面に合わせる (4:3)</PresentationFormat>
  <Paragraphs>408</Paragraphs>
  <Slides>50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Solutions</vt:lpstr>
      <vt:lpstr>“3 KPIs” as Criteria</vt:lpstr>
      <vt:lpstr>Agile Way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“3 KPIs” as Criteria</vt:lpstr>
      <vt:lpstr>My Mission (2017/09-)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4391</cp:revision>
  <dcterms:created xsi:type="dcterms:W3CDTF">2016-11-21T06:16:44Z</dcterms:created>
  <dcterms:modified xsi:type="dcterms:W3CDTF">2018-03-24T04:04:58Z</dcterms:modified>
</cp:coreProperties>
</file>